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584B7F-0F4E-4A87-AD07-5F7891B81307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BBC802-D091-42B8-B3FD-20309EF7FB90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BC802-D091-42B8-B3FD-20309EF7FB90}" type="slidenum">
              <a:rPr lang="en-IE" smtClean="0"/>
              <a:pPr/>
              <a:t>1</a:t>
            </a:fld>
            <a:endParaRPr lang="en-I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BC802-D091-42B8-B3FD-20309EF7FB90}" type="slidenum">
              <a:rPr lang="en-IE" smtClean="0"/>
              <a:pPr/>
              <a:t>2</a:t>
            </a:fld>
            <a:endParaRPr lang="en-I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BC802-D091-42B8-B3FD-20309EF7FB90}" type="slidenum">
              <a:rPr lang="en-IE" smtClean="0"/>
              <a:pPr/>
              <a:t>3</a:t>
            </a:fld>
            <a:endParaRPr lang="en-I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BC802-D091-42B8-B3FD-20309EF7FB90}" type="slidenum">
              <a:rPr lang="en-IE" smtClean="0"/>
              <a:pPr/>
              <a:t>4</a:t>
            </a:fld>
            <a:endParaRPr lang="en-I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EDD29-E30D-4EE4-8162-DEF6E9F5EE48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7A079E7-EBDD-4156-BFDF-0E69D65F74E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EDD29-E30D-4EE4-8162-DEF6E9F5EE48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79E7-EBDD-4156-BFDF-0E69D65F74E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EDD29-E30D-4EE4-8162-DEF6E9F5EE48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79E7-EBDD-4156-BFDF-0E69D65F74E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EDD29-E30D-4EE4-8162-DEF6E9F5EE48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79E7-EBDD-4156-BFDF-0E69D65F74E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EDD29-E30D-4EE4-8162-DEF6E9F5EE48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IE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7A079E7-EBDD-4156-BFDF-0E69D65F74E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EDD29-E30D-4EE4-8162-DEF6E9F5EE48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79E7-EBDD-4156-BFDF-0E69D65F74E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EDD29-E30D-4EE4-8162-DEF6E9F5EE48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79E7-EBDD-4156-BFDF-0E69D65F74E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EDD29-E30D-4EE4-8162-DEF6E9F5EE48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79E7-EBDD-4156-BFDF-0E69D65F74E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EDD29-E30D-4EE4-8162-DEF6E9F5EE48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79E7-EBDD-4156-BFDF-0E69D65F74E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EDD29-E30D-4EE4-8162-DEF6E9F5EE48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79E7-EBDD-4156-BFDF-0E69D65F74E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EDD29-E30D-4EE4-8162-DEF6E9F5EE48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7A079E7-EBDD-4156-BFDF-0E69D65F74E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BEDD29-E30D-4EE4-8162-DEF6E9F5EE48}" type="datetimeFigureOut">
              <a:rPr lang="en-IE" smtClean="0"/>
              <a:pPr/>
              <a:t>09/10/2012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I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7A079E7-EBDD-4156-BFDF-0E69D65F74EC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IE" sz="4400" b="1" smtClean="0"/>
              <a:t>DAY </a:t>
            </a:r>
            <a:r>
              <a:rPr lang="en-IE" sz="4400" b="1" smtClean="0"/>
              <a:t>3</a:t>
            </a:r>
            <a:endParaRPr lang="en-IE" sz="4400" b="1" dirty="0" smtClean="0"/>
          </a:p>
          <a:p>
            <a:r>
              <a:rPr lang="en-IE" sz="4400" b="1" dirty="0" smtClean="0"/>
              <a:t>RELATIONSHIPS</a:t>
            </a:r>
            <a:endParaRPr lang="en-IE" sz="44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IE" sz="6600" dirty="0" smtClean="0"/>
              <a:t>  WELCOME	</a:t>
            </a:r>
            <a:endParaRPr lang="en-IE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ROLES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99592" y="1916832"/>
            <a:ext cx="7772400" cy="4572000"/>
          </a:xfrm>
        </p:spPr>
        <p:txBody>
          <a:bodyPr/>
          <a:lstStyle/>
          <a:p>
            <a:r>
              <a:rPr lang="en-IE" dirty="0" smtClean="0"/>
              <a:t>TEAM LEADER TAKES THE LEAD ROLE IN TODAY’S SESSION – FRIENDSHIP QUESTIONNAIRE.</a:t>
            </a:r>
          </a:p>
          <a:p>
            <a:r>
              <a:rPr lang="en-IE" dirty="0" smtClean="0"/>
              <a:t>THE BUBBLE WAND IS THE “TALKERS WAND”.</a:t>
            </a:r>
          </a:p>
          <a:p>
            <a:endParaRPr lang="en-IE" dirty="0" smtClean="0"/>
          </a:p>
          <a:p>
            <a:r>
              <a:rPr lang="en-IE" dirty="0" smtClean="0"/>
              <a:t>TEAM PARTNER IS THERE TO SUPPORT WHERE NECESSARY.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IS THIS PERSON YOUR FRIEND?</a:t>
            </a:r>
            <a:endParaRPr lang="en-IE" dirty="0"/>
          </a:p>
        </p:txBody>
      </p:sp>
      <p:pic>
        <p:nvPicPr>
          <p:cNvPr id="2050" name="Picture 2" descr="https://encrypted-tbn1.google.com/images?q=tbn:ANd9GcS2ztQp_BFNgUGrSibNWjSAaTcqS4yS3_v8Y67086dt7XjNQAFJ9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412776"/>
            <a:ext cx="4248472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2 Groups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99592" y="2286000"/>
            <a:ext cx="7772400" cy="4572000"/>
          </a:xfrm>
        </p:spPr>
        <p:txBody>
          <a:bodyPr/>
          <a:lstStyle/>
          <a:p>
            <a:r>
              <a:rPr lang="en-IE" dirty="0" smtClean="0"/>
              <a:t>Team Partners – looking at the skills needed to form a friendship and knowing that when you meet someone for the first time they are not a friend.</a:t>
            </a:r>
          </a:p>
          <a:p>
            <a:endParaRPr lang="en-IE" dirty="0" smtClean="0"/>
          </a:p>
          <a:p>
            <a:endParaRPr lang="en-IE" dirty="0" smtClean="0"/>
          </a:p>
          <a:p>
            <a:r>
              <a:rPr lang="en-IE" dirty="0" smtClean="0"/>
              <a:t>Team Leaders – feedback on the friendship questionnaire</a:t>
            </a:r>
          </a:p>
          <a:p>
            <a:pPr>
              <a:buNone/>
            </a:pPr>
            <a:r>
              <a:rPr lang="en-IE" dirty="0" smtClean="0"/>
              <a:t>	AND </a:t>
            </a:r>
            <a:r>
              <a:rPr lang="en-IE" smtClean="0"/>
              <a:t>Assignment check-in.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</TotalTime>
  <Words>86</Words>
  <Application>Microsoft Office PowerPoint</Application>
  <PresentationFormat>On-screen Show (4:3)</PresentationFormat>
  <Paragraphs>19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Equity</vt:lpstr>
      <vt:lpstr>  WELCOME </vt:lpstr>
      <vt:lpstr>ROLES</vt:lpstr>
      <vt:lpstr>IS THIS PERSON YOUR FRIEND?</vt:lpstr>
      <vt:lpstr>2 Groups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Emma Butler</dc:creator>
  <cp:lastModifiedBy>Emma Butler</cp:lastModifiedBy>
  <cp:revision>3</cp:revision>
  <dcterms:created xsi:type="dcterms:W3CDTF">2012-09-03T19:00:33Z</dcterms:created>
  <dcterms:modified xsi:type="dcterms:W3CDTF">2012-10-09T08:42:22Z</dcterms:modified>
</cp:coreProperties>
</file>